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3"/>
  </p:sldMasterIdLst>
  <p:sldIdLst>
    <p:sldId id="260" r:id="rId4"/>
    <p:sldId id="261" r:id="rId5"/>
    <p:sldId id="262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FC13D1-67B8-A046-968B-F5320DC3BF62}" v="4" dt="2023-09-12T14:22:38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9" autoAdjust="0"/>
    <p:restoredTop sz="94695"/>
  </p:normalViewPr>
  <p:slideViewPr>
    <p:cSldViewPr snapToGrid="0">
      <p:cViewPr>
        <p:scale>
          <a:sx n="111" d="100"/>
          <a:sy n="111" d="100"/>
        </p:scale>
        <p:origin x="22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ARENA GOYTRE RIVERO" userId="e65ad31b-b5b6-42d8-af47-aeb230fc52e4" providerId="ADAL" clId="{DDFC13D1-67B8-A046-968B-F5320DC3BF62}"/>
    <pc:docChg chg="undo custSel modMainMaster">
      <pc:chgData name="MACARENA GOYTRE RIVERO" userId="e65ad31b-b5b6-42d8-af47-aeb230fc52e4" providerId="ADAL" clId="{DDFC13D1-67B8-A046-968B-F5320DC3BF62}" dt="2023-09-12T14:22:16.985" v="10" actId="14826"/>
      <pc:docMkLst>
        <pc:docMk/>
      </pc:docMkLst>
      <pc:sldMasterChg chg="modSldLayout">
        <pc:chgData name="MACARENA GOYTRE RIVERO" userId="e65ad31b-b5b6-42d8-af47-aeb230fc52e4" providerId="ADAL" clId="{DDFC13D1-67B8-A046-968B-F5320DC3BF62}" dt="2023-09-12T14:22:16.985" v="10" actId="14826"/>
        <pc:sldMasterMkLst>
          <pc:docMk/>
          <pc:sldMasterMk cId="3571706257" sldId="2147483657"/>
        </pc:sldMasterMkLst>
        <pc:sldLayoutChg chg="modSp mod">
          <pc:chgData name="MACARENA GOYTRE RIVERO" userId="e65ad31b-b5b6-42d8-af47-aeb230fc52e4" providerId="ADAL" clId="{DDFC13D1-67B8-A046-968B-F5320DC3BF62}" dt="2023-09-12T14:22:16.985" v="10" actId="14826"/>
          <pc:sldLayoutMkLst>
            <pc:docMk/>
            <pc:sldMasterMk cId="3571706257" sldId="2147483657"/>
            <pc:sldLayoutMk cId="3942984178" sldId="2147483649"/>
          </pc:sldLayoutMkLst>
          <pc:picChg chg="mod">
            <ac:chgData name="MACARENA GOYTRE RIVERO" userId="e65ad31b-b5b6-42d8-af47-aeb230fc52e4" providerId="ADAL" clId="{DDFC13D1-67B8-A046-968B-F5320DC3BF62}" dt="2023-09-12T14:22:16.985" v="10" actId="14826"/>
            <ac:picMkLst>
              <pc:docMk/>
              <pc:sldMasterMk cId="3571706257" sldId="2147483657"/>
              <pc:sldLayoutMk cId="3942984178" sldId="2147483649"/>
              <ac:picMk id="3" creationId="{7C2FC62B-3B7E-C7DC-2E17-E68EECC663BE}"/>
            </ac:picMkLst>
          </pc:picChg>
        </pc:sldLayoutChg>
        <pc:sldLayoutChg chg="addSp modSp mod">
          <pc:chgData name="MACARENA GOYTRE RIVERO" userId="e65ad31b-b5b6-42d8-af47-aeb230fc52e4" providerId="ADAL" clId="{DDFC13D1-67B8-A046-968B-F5320DC3BF62}" dt="2023-09-12T14:20:26.824" v="7" actId="14100"/>
          <pc:sldLayoutMkLst>
            <pc:docMk/>
            <pc:sldMasterMk cId="3571706257" sldId="2147483657"/>
            <pc:sldLayoutMk cId="1612770946" sldId="2147483658"/>
          </pc:sldLayoutMkLst>
          <pc:picChg chg="add mod">
            <ac:chgData name="MACARENA GOYTRE RIVERO" userId="e65ad31b-b5b6-42d8-af47-aeb230fc52e4" providerId="ADAL" clId="{DDFC13D1-67B8-A046-968B-F5320DC3BF62}" dt="2023-09-12T14:20:26.824" v="7" actId="14100"/>
            <ac:picMkLst>
              <pc:docMk/>
              <pc:sldMasterMk cId="3571706257" sldId="2147483657"/>
              <pc:sldLayoutMk cId="1612770946" sldId="2147483658"/>
              <ac:picMk id="5" creationId="{3F907DBA-6011-14B0-1F74-01A4BC11B9CD}"/>
            </ac:picMkLst>
          </pc:picChg>
          <pc:picChg chg="mod">
            <ac:chgData name="MACARENA GOYTRE RIVERO" userId="e65ad31b-b5b6-42d8-af47-aeb230fc52e4" providerId="ADAL" clId="{DDFC13D1-67B8-A046-968B-F5320DC3BF62}" dt="2023-09-12T14:20:24.462" v="5" actId="1076"/>
            <ac:picMkLst>
              <pc:docMk/>
              <pc:sldMasterMk cId="3571706257" sldId="2147483657"/>
              <pc:sldLayoutMk cId="1612770946" sldId="2147483658"/>
              <ac:picMk id="9" creationId="{FA64346C-4134-E76D-B33D-3E877BD2A308}"/>
            </ac:picMkLst>
          </pc:picChg>
          <pc:picChg chg="mod">
            <ac:chgData name="MACARENA GOYTRE RIVERO" userId="e65ad31b-b5b6-42d8-af47-aeb230fc52e4" providerId="ADAL" clId="{DDFC13D1-67B8-A046-968B-F5320DC3BF62}" dt="2023-09-12T14:19:53.226" v="0" actId="1076"/>
            <ac:picMkLst>
              <pc:docMk/>
              <pc:sldMasterMk cId="3571706257" sldId="2147483657"/>
              <pc:sldLayoutMk cId="1612770946" sldId="2147483658"/>
              <ac:picMk id="11" creationId="{9B861008-3531-F7D3-A054-DF6CEABE326E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0F91E77-BE65-39EB-09AD-842E371B747A}"/>
              </a:ext>
            </a:extLst>
          </p:cNvPr>
          <p:cNvSpPr/>
          <p:nvPr userDrawn="1"/>
        </p:nvSpPr>
        <p:spPr>
          <a:xfrm>
            <a:off x="-219456" y="-109728"/>
            <a:ext cx="5357988" cy="7107936"/>
          </a:xfrm>
          <a:prstGeom prst="rect">
            <a:avLst/>
          </a:prstGeom>
          <a:solidFill>
            <a:srgbClr val="D5EB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2477F0-0100-665F-9C18-B93D3C5D2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38532" cy="1706880"/>
          </a:xfrm>
          <a:prstGeom prst="rect">
            <a:avLst/>
          </a:prstGeom>
          <a:solidFill>
            <a:srgbClr val="D5EBE2"/>
          </a:solidFill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A51F040-709E-D9CF-8E80-4FD32E772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644" y="163773"/>
            <a:ext cx="4655241" cy="1415182"/>
          </a:xfrm>
          <a:prstGeom prst="rect">
            <a:avLst/>
          </a:prstGeom>
        </p:spPr>
      </p:pic>
      <p:pic>
        <p:nvPicPr>
          <p:cNvPr id="9" name="Imagen 8" descr="Un florero de cerámica&#10;&#10;Descripción generada automáticamente con confianza baja">
            <a:extLst>
              <a:ext uri="{FF2B5EF4-FFF2-40B4-BE49-F238E27FC236}">
                <a16:creationId xmlns:a16="http://schemas.microsoft.com/office/drawing/2014/main" id="{FA64346C-4134-E76D-B33D-3E877BD2A3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6" y="-163773"/>
            <a:ext cx="4846704" cy="6858000"/>
          </a:xfrm>
          <a:prstGeom prst="rect">
            <a:avLst/>
          </a:prstGeom>
        </p:spPr>
      </p:pic>
      <p:pic>
        <p:nvPicPr>
          <p:cNvPr id="10" name="Imagen 9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61223D6-B9DD-17C8-8C29-B38045F76E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706" y="5646156"/>
            <a:ext cx="3989013" cy="495154"/>
          </a:xfrm>
          <a:prstGeom prst="rect">
            <a:avLst/>
          </a:prstGeom>
        </p:spPr>
      </p:pic>
      <p:pic>
        <p:nvPicPr>
          <p:cNvPr id="11" name="Imagen 10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B861008-3531-F7D3-A054-DF6CEABE32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209" y="6192610"/>
            <a:ext cx="2970214" cy="518717"/>
          </a:xfrm>
          <a:prstGeom prst="rect">
            <a:avLst/>
          </a:prstGeom>
        </p:spPr>
      </p:pic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3F907DBA-6011-14B0-1F74-01A4BC11B9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710" y="6249569"/>
            <a:ext cx="224355" cy="3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7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C2FC62B-3B7E-C7DC-2E17-E68EECC66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967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8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18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15D5CC3-4C8A-7672-E16C-98840E425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29778"/>
            <a:ext cx="12192000" cy="5282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71BEB3D-5258-CA65-A262-B2F9B169B3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3549" y="6329778"/>
            <a:ext cx="2838450" cy="52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9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34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13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70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9" r:id="rId4"/>
    <p:sldLayoutId id="2147483663" r:id="rId5"/>
    <p:sldLayoutId id="214748365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95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48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2459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7" ma:contentTypeDescription="Crear nuevo documento." ma:contentTypeScope="" ma:versionID="4b8297ccae4a1f64530530a09ec45db6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8f353174ffde0f622e4e33c94c6f2528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8D71BC-DC0A-461F-91EC-4B70598277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38BF7D-A02C-44D8-87BD-C6B91FCFF9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0</Words>
  <Application>Microsoft Macintosh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1_Tema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LOPEZ-MITJAVILA LUQUE</dc:creator>
  <cp:lastModifiedBy>MACARENA GOYTRE RIVERO</cp:lastModifiedBy>
  <cp:revision>4</cp:revision>
  <dcterms:created xsi:type="dcterms:W3CDTF">2023-03-01T14:13:05Z</dcterms:created>
  <dcterms:modified xsi:type="dcterms:W3CDTF">2023-09-12T14:22:40Z</dcterms:modified>
</cp:coreProperties>
</file>