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3"/>
  </p:sldMasterIdLst>
  <p:sldIdLst>
    <p:sldId id="259" r:id="rId4"/>
    <p:sldId id="257" r:id="rId5"/>
    <p:sldId id="260" r:id="rId6"/>
    <p:sldId id="25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AEA13-D779-4A5D-6ADF-6FDD567E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AD8FE1-FD6D-38B9-2052-1A9105AAB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99F18-39D0-CDBE-35DC-C84CE1054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A0715-05FA-C479-6219-C6904B1B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050B6F-E432-521B-27E1-BA5D962C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3CE07C5-433F-618C-C527-9443F0170F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7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83BE7-8BFB-B071-4855-829185A5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CA93B6-BCEF-BD40-BAD8-FDAE8924F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A53EAC-03BC-9F2A-A008-EB225462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18F9F-D30D-110E-319D-54C4BA07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65636D-4E80-843E-3355-5126E5E3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fecha 1">
            <a:extLst>
              <a:ext uri="{FF2B5EF4-FFF2-40B4-BE49-F238E27FC236}">
                <a16:creationId xmlns:a16="http://schemas.microsoft.com/office/drawing/2014/main" id="{360000F8-B28F-D88A-67F7-2CFA8686808F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5A77A3-F883-4DA2-B58A-1BE510B6B7AF}" type="datetimeFigureOut">
              <a:rPr lang="es-ES" smtClean="0"/>
              <a:pPr/>
              <a:t>21/08/2023</a:t>
            </a:fld>
            <a:endParaRPr lang="es-ES"/>
          </a:p>
        </p:txBody>
      </p:sp>
      <p:sp>
        <p:nvSpPr>
          <p:cNvPr id="8" name="Marcador de número de diapositiva 3">
            <a:extLst>
              <a:ext uri="{FF2B5EF4-FFF2-40B4-BE49-F238E27FC236}">
                <a16:creationId xmlns:a16="http://schemas.microsoft.com/office/drawing/2014/main" id="{6F6D7559-55BF-D717-AD4B-41D960D44ADE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3F079-0A42-4189-9EA9-3E45CB55420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B30CC37-0DBC-B01D-E3FB-23CCCFC7E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88" t="92298" r="39297"/>
          <a:stretch/>
        </p:blipFill>
        <p:spPr>
          <a:xfrm>
            <a:off x="0" y="6329778"/>
            <a:ext cx="12192000" cy="52822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79F872A-3394-DEA0-8266-AB1F1493F7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298" r="76719"/>
          <a:stretch/>
        </p:blipFill>
        <p:spPr>
          <a:xfrm>
            <a:off x="9353549" y="6329778"/>
            <a:ext cx="2838450" cy="52822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9288078-F7E1-2A94-FF34-FFC6CFF867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345" b="69838"/>
          <a:stretch/>
        </p:blipFill>
        <p:spPr>
          <a:xfrm>
            <a:off x="9836458" y="0"/>
            <a:ext cx="2355541" cy="1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3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7CC1F7-A46C-A433-807B-181CB2408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8D3B67-018E-3FEE-4F49-4C65B64E1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938CD4-BDD7-3059-72D1-2618FF79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08A41F-DA3E-C2BF-E53F-3ABC7AAD5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02CCBD-EC90-E15D-A4F2-BD8CCB19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fecha 1">
            <a:extLst>
              <a:ext uri="{FF2B5EF4-FFF2-40B4-BE49-F238E27FC236}">
                <a16:creationId xmlns:a16="http://schemas.microsoft.com/office/drawing/2014/main" id="{FE198CF2-33B8-0745-76E9-D52741761311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5A77A3-F883-4DA2-B58A-1BE510B6B7AF}" type="datetimeFigureOut">
              <a:rPr lang="es-ES" smtClean="0"/>
              <a:pPr/>
              <a:t>21/08/2023</a:t>
            </a:fld>
            <a:endParaRPr lang="es-ES"/>
          </a:p>
        </p:txBody>
      </p:sp>
      <p:sp>
        <p:nvSpPr>
          <p:cNvPr id="8" name="Marcador de número de diapositiva 3">
            <a:extLst>
              <a:ext uri="{FF2B5EF4-FFF2-40B4-BE49-F238E27FC236}">
                <a16:creationId xmlns:a16="http://schemas.microsoft.com/office/drawing/2014/main" id="{DED06795-2A5F-5758-3762-C5ECF8DFD8A1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3F079-0A42-4189-9EA9-3E45CB55420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32D7AC8-135F-C855-55FB-E3C0AC5996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88" t="92298" r="39297"/>
          <a:stretch/>
        </p:blipFill>
        <p:spPr>
          <a:xfrm>
            <a:off x="0" y="6329778"/>
            <a:ext cx="12192000" cy="52822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AE77DAE-B4F8-FE99-0B86-07FABE8BD8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298" r="76719"/>
          <a:stretch/>
        </p:blipFill>
        <p:spPr>
          <a:xfrm>
            <a:off x="9353549" y="6329778"/>
            <a:ext cx="2838450" cy="52822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1706013-7DB1-3898-9E23-A3608620B6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345" b="69838"/>
          <a:stretch/>
        </p:blipFill>
        <p:spPr>
          <a:xfrm>
            <a:off x="9836458" y="0"/>
            <a:ext cx="2355541" cy="1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0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215746C-A964-B889-40F2-258D00D732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1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1F224CA-4E06-4FAD-9383-0C41D94C2C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73" r="50571"/>
          <a:stretch/>
        </p:blipFill>
        <p:spPr>
          <a:xfrm>
            <a:off x="0" y="-47380"/>
            <a:ext cx="5138532" cy="690538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31E11F6-CEB6-04E1-28A3-2CFB3CB30A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144" t="26258" r="8337" b="42027"/>
          <a:stretch/>
        </p:blipFill>
        <p:spPr>
          <a:xfrm>
            <a:off x="2484928" y="5467231"/>
            <a:ext cx="2388093" cy="110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8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215746C-A964-B889-40F2-258D00D732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32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188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813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07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AEA13-D779-4A5D-6ADF-6FDD567E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AD8FE1-FD6D-38B9-2052-1A9105AAB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99F18-39D0-CDBE-35DC-C84CE1054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A0715-05FA-C479-6219-C6904B1B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050B6F-E432-521B-27E1-BA5D962C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3CE07C5-433F-618C-C527-9443F0170F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9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23AB915-2F1F-4A6C-0DFD-23B2AA226B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73" r="50571" b="5528"/>
          <a:stretch/>
        </p:blipFill>
        <p:spPr>
          <a:xfrm>
            <a:off x="0" y="334359"/>
            <a:ext cx="5138532" cy="652364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578604C-E0B0-099A-6B88-E869CD344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665163"/>
            <a:ext cx="4572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2D9129-F9DD-A2D1-3675-4F88A8636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504384"/>
            <a:ext cx="4572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D2D68DF-44ED-1932-3E92-BC471579B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73" r="50571" b="91032"/>
          <a:stretch/>
        </p:blipFill>
        <p:spPr>
          <a:xfrm>
            <a:off x="0" y="666"/>
            <a:ext cx="5138532" cy="61925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96A5ECE-1B72-A815-B8CF-116B3ACDFD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144" t="26258" r="8337" b="42027"/>
          <a:stretch/>
        </p:blipFill>
        <p:spPr>
          <a:xfrm>
            <a:off x="108285" y="213808"/>
            <a:ext cx="1949116" cy="90271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E99A4B1-7A0C-FBDE-8495-F8DCF83AE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853" t="61930" r="11480" b="19825"/>
          <a:stretch/>
        </p:blipFill>
        <p:spPr>
          <a:xfrm>
            <a:off x="2516136" y="5811252"/>
            <a:ext cx="2622396" cy="87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7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0DC4B4A-F745-FE54-FEAD-F6DAC3D23C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28AEA13-D779-4A5D-6ADF-6FDD567E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944" y="365125"/>
            <a:ext cx="6640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AD8FE1-FD6D-38B9-2052-1A9105AA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5921"/>
            <a:ext cx="10515600" cy="356773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2928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0F86D0-B452-C855-D85A-2CE59B5A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C81A8A-8909-9465-F31C-84EC7707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913E3E-9F4D-91A8-0E1E-C9C0EC22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8C94EF8-14BC-A2F2-9D37-0B7C7E8A45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88" t="92298" r="39297"/>
          <a:stretch/>
        </p:blipFill>
        <p:spPr>
          <a:xfrm>
            <a:off x="0" y="6329778"/>
            <a:ext cx="12192000" cy="52822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98B72BE-8D12-869A-F5BA-0A9A3B4176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298" r="76719"/>
          <a:stretch/>
        </p:blipFill>
        <p:spPr>
          <a:xfrm>
            <a:off x="9353549" y="6329778"/>
            <a:ext cx="2838450" cy="52822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DF96328-38FA-F8E8-5580-1FFDC8E5CB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345" b="69838"/>
          <a:stretch/>
        </p:blipFill>
        <p:spPr>
          <a:xfrm>
            <a:off x="9836458" y="0"/>
            <a:ext cx="2355541" cy="1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1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EFA852-D1D5-5146-305A-6177686C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73971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7C93DF-2836-AC15-AF27-256C702F1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018F4-61E3-1B4B-BE11-47F1D276F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2A61D2-D89E-E84C-56F6-13503F79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4F123C-3876-3416-BD7D-6F6D85E0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348016-7E6B-BF74-DE89-1238D004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fecha 1">
            <a:extLst>
              <a:ext uri="{FF2B5EF4-FFF2-40B4-BE49-F238E27FC236}">
                <a16:creationId xmlns:a16="http://schemas.microsoft.com/office/drawing/2014/main" id="{2C8DC24D-54AF-E822-3294-BF1E33340584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5A77A3-F883-4DA2-B58A-1BE510B6B7AF}" type="datetimeFigureOut">
              <a:rPr lang="es-ES" smtClean="0"/>
              <a:pPr/>
              <a:t>21/08/2023</a:t>
            </a:fld>
            <a:endParaRPr lang="es-ES"/>
          </a:p>
        </p:txBody>
      </p:sp>
      <p:sp>
        <p:nvSpPr>
          <p:cNvPr id="9" name="Marcador de número de diapositiva 3">
            <a:extLst>
              <a:ext uri="{FF2B5EF4-FFF2-40B4-BE49-F238E27FC236}">
                <a16:creationId xmlns:a16="http://schemas.microsoft.com/office/drawing/2014/main" id="{A3F4934B-903F-D60A-72BC-20C617013B3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3F079-0A42-4189-9EA9-3E45CB55420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0E550CB-3774-0834-CBBE-6BB835FB52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88" t="92298" r="39297"/>
          <a:stretch/>
        </p:blipFill>
        <p:spPr>
          <a:xfrm>
            <a:off x="0" y="6329778"/>
            <a:ext cx="12192000" cy="52822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973C8AB-D68A-F036-835C-7AC6C28D4A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298" r="76719"/>
          <a:stretch/>
        </p:blipFill>
        <p:spPr>
          <a:xfrm>
            <a:off x="9353549" y="6329778"/>
            <a:ext cx="2838450" cy="52822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0D2F787-63B3-EF35-4850-AFDCDD6F20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345" b="69838"/>
          <a:stretch/>
        </p:blipFill>
        <p:spPr>
          <a:xfrm>
            <a:off x="9836458" y="0"/>
            <a:ext cx="2355541" cy="1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3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80FF6-2321-1685-AE4B-ADD34331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940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B1C8AD-5149-412D-8B91-953AA909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65A0C8-4120-4A92-49F3-D0CA2D76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EDCFF2-3D6E-89FE-38CA-3CA6E6DB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Marcador de fecha 1">
            <a:extLst>
              <a:ext uri="{FF2B5EF4-FFF2-40B4-BE49-F238E27FC236}">
                <a16:creationId xmlns:a16="http://schemas.microsoft.com/office/drawing/2014/main" id="{2243EFC9-DD4D-47BD-69C5-0595A35A0A5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5A77A3-F883-4DA2-B58A-1BE510B6B7AF}" type="datetimeFigureOut">
              <a:rPr lang="es-ES" smtClean="0"/>
              <a:pPr/>
              <a:t>21/08/2023</a:t>
            </a:fld>
            <a:endParaRPr lang="es-ES"/>
          </a:p>
        </p:txBody>
      </p:sp>
      <p:sp>
        <p:nvSpPr>
          <p:cNvPr id="7" name="Marcador de número de diapositiva 3">
            <a:extLst>
              <a:ext uri="{FF2B5EF4-FFF2-40B4-BE49-F238E27FC236}">
                <a16:creationId xmlns:a16="http://schemas.microsoft.com/office/drawing/2014/main" id="{10AF0F12-0EF6-FF4E-3DD9-7A2E6F416A69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3F079-0A42-4189-9EA9-3E45CB55420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5ADBE5B-7F49-F910-9ADE-32A878CAB0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88" t="92298" r="39297"/>
          <a:stretch/>
        </p:blipFill>
        <p:spPr>
          <a:xfrm>
            <a:off x="0" y="6329778"/>
            <a:ext cx="12192000" cy="52822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4CC6FDD-084C-9EC3-B4CC-E4952AD844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298" r="76719"/>
          <a:stretch/>
        </p:blipFill>
        <p:spPr>
          <a:xfrm>
            <a:off x="9353549" y="6329778"/>
            <a:ext cx="2838450" cy="52822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0AA7FC9-9B19-E806-8181-4194880414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345" b="69838"/>
          <a:stretch/>
        </p:blipFill>
        <p:spPr>
          <a:xfrm>
            <a:off x="9836458" y="0"/>
            <a:ext cx="2355541" cy="1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3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6EED3-220B-4A65-B211-E2DC443B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2FAE03-FC88-8A72-FDF2-8023352A3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3950AE-7E93-1884-F895-88566FA72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23364B-AFBB-D972-5FBE-C00A4EBC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A262F2-C154-85C6-2F23-1860CC2F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AFE24-FB34-39CA-6439-FA946EFE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fecha 1">
            <a:extLst>
              <a:ext uri="{FF2B5EF4-FFF2-40B4-BE49-F238E27FC236}">
                <a16:creationId xmlns:a16="http://schemas.microsoft.com/office/drawing/2014/main" id="{F3F0DE61-1C6B-F880-8852-62D900787D5A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5A77A3-F883-4DA2-B58A-1BE510B6B7AF}" type="datetimeFigureOut">
              <a:rPr lang="es-ES" smtClean="0"/>
              <a:pPr/>
              <a:t>21/08/2023</a:t>
            </a:fld>
            <a:endParaRPr lang="es-ES"/>
          </a:p>
        </p:txBody>
      </p:sp>
      <p:sp>
        <p:nvSpPr>
          <p:cNvPr id="9" name="Marcador de número de diapositiva 3">
            <a:extLst>
              <a:ext uri="{FF2B5EF4-FFF2-40B4-BE49-F238E27FC236}">
                <a16:creationId xmlns:a16="http://schemas.microsoft.com/office/drawing/2014/main" id="{68F95019-0B50-2F14-D04A-E3858F90E14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3F079-0A42-4189-9EA9-3E45CB55420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B6E5FE7-5362-43D3-A3C2-2C8A9AD19B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88" t="92298" r="39297"/>
          <a:stretch/>
        </p:blipFill>
        <p:spPr>
          <a:xfrm>
            <a:off x="0" y="6329778"/>
            <a:ext cx="12192000" cy="52822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4241C4A-316A-F222-EEA4-7C799D5EBD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298" r="76719"/>
          <a:stretch/>
        </p:blipFill>
        <p:spPr>
          <a:xfrm>
            <a:off x="9353549" y="6329778"/>
            <a:ext cx="2838450" cy="52822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FBDEFF7-A3A3-655A-9C50-5F4BA9DF9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345" b="69838"/>
          <a:stretch/>
        </p:blipFill>
        <p:spPr>
          <a:xfrm>
            <a:off x="9836458" y="0"/>
            <a:ext cx="2355541" cy="1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7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A0CBA-E596-06D8-DCCF-DB0216F4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3CBF96-18BA-4B3E-FBBF-5E8727535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F13A03-D35F-47B9-DEDC-2E1971E40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9F31AC-5EA4-6DAD-917F-93DB3A92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77A3-F883-4DA2-B58A-1BE510B6B7AF}" type="datetimeFigureOut">
              <a:rPr lang="es-ES" smtClean="0"/>
              <a:t>21/08/2023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E40B5E-80D0-AFE4-FC33-33B7DAD9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793A17-9988-0E44-D3F8-314DEAE0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F079-0A42-4189-9EA9-3E45CB5542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fecha 1">
            <a:extLst>
              <a:ext uri="{FF2B5EF4-FFF2-40B4-BE49-F238E27FC236}">
                <a16:creationId xmlns:a16="http://schemas.microsoft.com/office/drawing/2014/main" id="{19A3BE74-5B15-1688-082E-56BD28FED0B1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5A77A3-F883-4DA2-B58A-1BE510B6B7AF}" type="datetimeFigureOut">
              <a:rPr lang="es-ES" smtClean="0"/>
              <a:pPr/>
              <a:t>21/08/2023</a:t>
            </a:fld>
            <a:endParaRPr lang="es-ES"/>
          </a:p>
        </p:txBody>
      </p:sp>
      <p:sp>
        <p:nvSpPr>
          <p:cNvPr id="9" name="Marcador de número de diapositiva 3">
            <a:extLst>
              <a:ext uri="{FF2B5EF4-FFF2-40B4-BE49-F238E27FC236}">
                <a16:creationId xmlns:a16="http://schemas.microsoft.com/office/drawing/2014/main" id="{277C6B9F-D772-855F-F0DF-EE89CCB3DD0E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3F079-0A42-4189-9EA9-3E45CB55420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CF1183C-D1F0-4B91-B73E-73FA9AE46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88" t="92298" r="39297"/>
          <a:stretch/>
        </p:blipFill>
        <p:spPr>
          <a:xfrm>
            <a:off x="0" y="6329778"/>
            <a:ext cx="12192000" cy="52822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85FD399-1EB4-0A1E-D59F-E7A8703109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298" r="76719"/>
          <a:stretch/>
        </p:blipFill>
        <p:spPr>
          <a:xfrm>
            <a:off x="9353549" y="6329778"/>
            <a:ext cx="2838450" cy="52822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F7A939A-81B0-6FA5-A5DC-657D21F446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345" b="69838"/>
          <a:stretch/>
        </p:blipFill>
        <p:spPr>
          <a:xfrm>
            <a:off x="9836458" y="0"/>
            <a:ext cx="2355541" cy="15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7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D6196B-352E-68BB-9652-62DCD69B3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25596F-31C5-F76B-F8AB-B0CA23293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6A25D3-76A0-9CF1-87C3-2290D3496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25A77A3-F883-4DA2-B58A-1BE510B6B7AF}" type="datetimeFigureOut">
              <a:rPr lang="es-ES" smtClean="0"/>
              <a:pPr/>
              <a:t>21/08/2023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11F81D-E0EB-C82B-C98F-158D2E485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F12D7D-3467-E61C-D4D3-33310FEA9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463F079-0A42-4189-9EA9-3E45CB55420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83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56" r:id="rId3"/>
    <p:sldLayoutId id="2147483657" r:id="rId4"/>
    <p:sldLayoutId id="2147483662" r:id="rId5"/>
    <p:sldLayoutId id="2147483659" r:id="rId6"/>
    <p:sldLayoutId id="2147483661" r:id="rId7"/>
    <p:sldLayoutId id="2147483663" r:id="rId8"/>
    <p:sldLayoutId id="2147483664" r:id="rId9"/>
    <p:sldLayoutId id="2147483665" r:id="rId10"/>
    <p:sldLayoutId id="2147483666" r:id="rId11"/>
    <p:sldLayoutId id="2147483668" r:id="rId12"/>
    <p:sldLayoutId id="2147483649" r:id="rId13"/>
    <p:sldLayoutId id="2147483652" r:id="rId14"/>
    <p:sldLayoutId id="2147483650" r:id="rId15"/>
    <p:sldLayoutId id="2147483653" r:id="rId16"/>
    <p:sldLayoutId id="21474836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BEF5D-9BC3-03CC-F2A2-CA7B337616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639599-1E78-C130-EC44-AC866E978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72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257E0-80B0-3D52-FDD3-27DA0F8F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5E1039-EE5E-9490-06C8-4EB07835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06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5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19774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6" ma:contentTypeDescription="Crear nuevo documento." ma:contentTypeScope="" ma:versionID="a6d691b8e995d41ce2bc2b00f334e6cf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1adff172a1ccc931b4e1470cd3efcbdb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38BF7D-A02C-44D8-87BD-C6B91FCFF9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B2DAC-8E1D-4C29-92AA-FBFD0ECC44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LOPEZ-MITJAVILA LUQUE</dc:creator>
  <cp:lastModifiedBy>RAQUEL GAMEZ MARTINEZ</cp:lastModifiedBy>
  <cp:revision>5</cp:revision>
  <dcterms:created xsi:type="dcterms:W3CDTF">2023-03-01T14:13:05Z</dcterms:created>
  <dcterms:modified xsi:type="dcterms:W3CDTF">2023-08-21T09:08:42Z</dcterms:modified>
</cp:coreProperties>
</file>