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6"/>
  </p:notesMasterIdLst>
  <p:sldIdLst>
    <p:sldId id="256" r:id="rId5"/>
  </p:sldIdLst>
  <p:sldSz cx="32404050" cy="512064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CB457-CBB6-2F45-A3B9-597BFC0F9E5F}" v="5" dt="2023-05-11T08:04:39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6327"/>
  </p:normalViewPr>
  <p:slideViewPr>
    <p:cSldViewPr snapToGrid="0">
      <p:cViewPr varScale="1">
        <p:scale>
          <a:sx n="17" d="100"/>
          <a:sy n="17" d="100"/>
        </p:scale>
        <p:origin x="3536" y="248"/>
      </p:cViewPr>
      <p:guideLst>
        <p:guide orient="horz" pos="1612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7AC4F-7862-4375-AF5C-27CF436C7425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2688" y="1143000"/>
            <a:ext cx="1952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F5D6-A3C6-47B9-9628-14E2FA7EE0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9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86354-1E18-6F4E-9384-574FA273D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1300" y="8380413"/>
            <a:ext cx="24303038" cy="1782762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4CB342-D310-CD42-9367-C870BE1B1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1300" y="26895425"/>
            <a:ext cx="24303038" cy="12363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CA63C-6197-2A41-A04B-62AA3A42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A42D14-A618-4D4D-9BF8-9944D5F0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F382A2-80B1-2641-990B-65745CCD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93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EC0F7-EBF4-0747-B505-BF4F482A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725738"/>
            <a:ext cx="27949525" cy="989806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92FA17-7260-3D41-B4DA-3B2C357D7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263" y="13631863"/>
            <a:ext cx="27949525" cy="32489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1201DC-CED8-0D44-8B17-DED9E986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DA6D57-E8B0-E645-8D8C-91D961CF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517A97-9896-2A46-9EF5-B5446C8C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49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F54BAB-F7FD-6F4B-92B8-CA75E8DA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90200" y="2725738"/>
            <a:ext cx="6986588" cy="4339590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30A102-7B8F-F346-B060-59B15DDD4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263" y="2725738"/>
            <a:ext cx="20810537" cy="43395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D5B340-F97A-034E-9A84-2FC13F31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0B07FA-9332-C340-98FE-8163CB04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DB384E-6CD9-2D4D-A0D0-5F637F10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17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7E764-CCCE-764C-BFA2-1AD3D4E98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725738"/>
            <a:ext cx="27949525" cy="989806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C64BDB-A2FA-1D4C-B0BE-157EC0732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263" y="13631863"/>
            <a:ext cx="27949525" cy="32489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F0B90A-1A9B-0242-8271-4A66CD2D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F52D5A-9997-0640-8006-306D3683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7C16CB-927C-6640-B37C-B3CDFC7F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4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41758-3D53-524A-B249-DE95BD695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388" y="12766675"/>
            <a:ext cx="27947937" cy="2129948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693CEA-ACF1-7842-9E42-9922E823E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1388" y="34267775"/>
            <a:ext cx="27947937" cy="1120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29344E-05D9-2D49-9009-CC43C957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32EE2-13AC-6245-B538-0375CF61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9A2C8F-F16C-6C47-8018-EA7FD282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55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6DC93-4761-DF4C-9780-3E460C30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725738"/>
            <a:ext cx="27949525" cy="989806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45F3B4-C8E9-194C-BC42-17D01F4D4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263" y="13631863"/>
            <a:ext cx="13898562" cy="32489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8C2C1C-2500-C44D-ABB4-4DF648954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78225" y="13631863"/>
            <a:ext cx="13898563" cy="32489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77A02B-C6AF-ED4B-AF9A-78E7D7F3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37CA8F-8F68-5C4A-AA71-A04F1AC3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057D6E-0C48-2F41-9B4B-1F41B9EF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9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B1E52-F421-AF44-BCD3-FC3299480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2725738"/>
            <a:ext cx="27947938" cy="989806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0FAB8A-62EB-1D4A-A07F-4218155EA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25" y="12552363"/>
            <a:ext cx="13708063" cy="61515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03F26A-5C86-9144-A79A-00FF5428D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25" y="18703925"/>
            <a:ext cx="13708063" cy="27512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245ED5-9BDA-DA44-9941-54099E86A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5225" y="12552363"/>
            <a:ext cx="13774738" cy="61515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0B1BEE-CADF-3A46-9D23-98D4EB576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5225" y="18703925"/>
            <a:ext cx="13774738" cy="27512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217C4A-9539-F547-AF08-6BC09F17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5B3931-ECDD-9141-A4CE-F12A913A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E468F0-25E3-854D-879F-CBF890959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4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48A62-25D7-244C-AA09-C161142F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725738"/>
            <a:ext cx="27949525" cy="989806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E87EFF-19FA-E443-A53C-B8C36669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772646-F3B3-E448-893B-CA1DFDFF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EB82EC-6A82-3F4E-B1E7-6318F3E8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44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B9D1A9-5DD3-A444-84E7-C80E8E3E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09EB4CC-95EC-504F-B3B3-3B84190E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E8B56A-7011-8946-87F6-EB624A73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86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5C8B0-54DA-E946-B364-1B81444B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3413125"/>
            <a:ext cx="10450513" cy="119491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5347C3-450B-A24B-BE68-6FCB91385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6325" y="7372350"/>
            <a:ext cx="16403638" cy="363902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7347F2-CD17-1C49-B955-AA0181989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25" y="15362238"/>
            <a:ext cx="10450513" cy="28459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A3A76C-79E7-BD45-A533-2D14195D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3AA3E-1076-FE4E-9BB5-621652C44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9C98A7-517F-FD4E-A662-C1A6C8287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27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F1448-5C35-1840-879F-A16D132E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3413125"/>
            <a:ext cx="10450513" cy="119491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7A2C3B-D573-B341-9318-80D402771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6325" y="7372350"/>
            <a:ext cx="16403638" cy="36390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9FFA50-9FA5-4443-BFCF-8ABF2B004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25" y="15362238"/>
            <a:ext cx="10450513" cy="28459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9F79DA-D1C6-D846-B3EC-A9A037983E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/>
          <a:lstStyle/>
          <a:p>
            <a:fld id="{B977EFED-38FD-B14E-93A0-A020F365FFED}" type="datetimeFigureOut">
              <a:rPr lang="es-ES" smtClean="0"/>
              <a:t>11/5/23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6CB1E1-7539-D842-B2C7-366E47411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F0FF85-CD12-4E49-8C1B-AD2DD4CF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/>
          <a:lstStyle/>
          <a:p>
            <a:fld id="{1CFB24B3-BDFD-714D-BAE1-A127FE7DC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93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84B0A7EA-901B-7843-AEF7-B1617F80820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2404050" cy="576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8F552BDE68FC4FADD0DF8EA8EAEE82" ma:contentTypeVersion="10" ma:contentTypeDescription="Crear nuevo documento." ma:contentTypeScope="" ma:versionID="76ae7293e4841ff0b979a73bb468b630">
  <xsd:schema xmlns:xsd="http://www.w3.org/2001/XMLSchema" xmlns:xs="http://www.w3.org/2001/XMLSchema" xmlns:p="http://schemas.microsoft.com/office/2006/metadata/properties" xmlns:ns2="5770ccc3-d4a0-4946-b9a2-9c9f2f208dfe" targetNamespace="http://schemas.microsoft.com/office/2006/metadata/properties" ma:root="true" ma:fieldsID="a72d42243ef47d576a2ad05d6906f121" ns2:_="">
    <xsd:import namespace="5770ccc3-d4a0-4946-b9a2-9c9f2f208d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0ccc3-d4a0-4946-b9a2-9c9f2f208d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3EF12-8F1F-41F0-ABA2-B093CC1A64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0ccc3-d4a0-4946-b9a2-9c9f2f208d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34A562-90C2-469F-8B85-157C5D16FF7D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5770ccc3-d4a0-4946-b9a2-9c9f2f208df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A88502-E9F9-4F56-AC93-B529BBAC5D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rmimoso</dc:creator>
  <cp:lastModifiedBy>MACARENA GOYTRE RIVERO</cp:lastModifiedBy>
  <cp:revision>5</cp:revision>
  <dcterms:created xsi:type="dcterms:W3CDTF">2017-04-10T12:01:46Z</dcterms:created>
  <dcterms:modified xsi:type="dcterms:W3CDTF">2023-05-11T08:04:41Z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0x010100478F552BDE68FC4FADD0DF8EA8EAEE82</vt:lpwstr>
  </property>
</Properties>
</file>